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3" r:id="rId7"/>
    <p:sldId id="274" r:id="rId8"/>
    <p:sldId id="272" r:id="rId9"/>
    <p:sldId id="271" r:id="rId10"/>
    <p:sldId id="275" r:id="rId11"/>
    <p:sldId id="277" r:id="rId12"/>
    <p:sldId id="260" r:id="rId13"/>
    <p:sldId id="268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236D-A0E2-3F4C-AC4B-D797E0494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09BA9-3E2F-9142-8628-A8E3EAE6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C654A-15EB-7148-AD70-27B4C24FE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0F728-8FED-134C-8DBD-FA79D2B6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24B3-54BA-7847-804B-AEFEA6CB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9D37-6330-EA4A-84B5-FB93AA4D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B1B95-6545-EE41-8119-850A3E61B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0C090-EF65-6C43-A65F-812CF16A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5B897-40AC-014A-A03D-B41DE5E5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26595-D299-364B-B8CF-324C848D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3E270-AFC1-8F42-B067-0D0A5A1A2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AEFFE-1D1A-D142-A533-48AF85021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37CCE-C3B3-674A-9482-1A365DE0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0842A-3F9B-3042-8591-AB126AA5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98CA2-5AB2-C94A-87E5-FBD0C55D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C401-1529-FA45-ADD3-FD1E3693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4626-461D-E842-9F59-D66FA549D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D9016-3721-2544-BA3F-BB725DE2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19009-E44A-1649-9520-3317AEB7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493D7-DBDC-F540-B5E9-E3E9A2D2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C187-300D-E249-9594-97B753F5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44163-0223-9F4F-B6BC-99F8B755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4F865-A340-BA47-9BAC-30EF029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39765-D490-3849-8D7B-0723001E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D3BB-A734-C540-863D-A1E4BBEC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1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B749-3624-474D-8585-976E341E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909A4-09A1-3041-BA11-1364E1ACE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8D68C-D27F-B44D-83AE-6C6CF17B7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94E77-42B6-D64C-B83A-7CCA3065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B45CC-4C74-D249-BC14-E0CC5B41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1570B-1754-0045-90FF-7638352F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74EE-ED60-FB4C-8C3A-634A9E33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FF917-CC4A-A044-91B0-101F3F3AD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F0548-DF85-BB4B-B7FF-5341B1E54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3058D-C761-5142-8BE6-DF8DCE48D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CAD84-7FFE-8D44-AB18-99E9AC9A6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6AEA03-5B98-3B47-833C-1ECB7A17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7B73B-C68C-0446-896C-84D66EDD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8973E-7239-DD40-AAFF-49FF9883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E993-683F-9549-A1F1-6C3F3D45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E2DBD-066E-584B-BE1D-669487BF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DB9F9-E384-3240-8E19-4AA581C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9976D-D7C7-2340-A206-BFE0FDD0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7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01C55-6408-2841-BF88-C5D2A763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1F461-0FC8-074C-9456-052D4D3A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9C7A1-1DC7-1646-84F3-338272B7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BCF7-118B-DC48-9275-519C12E8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01E9-3CBF-9947-BE47-C6AC5E25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DA3E-5449-B648-AD32-132B0E77D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72C1C-8683-274D-9735-6B7C0CD7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A5F60-8C49-F647-9B46-BAA8B051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5F170-F8BB-8942-B633-8DCDCBC1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883F-1BEF-E848-A2E2-22CFD889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4605C-FA26-0D42-B405-87D941A82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74032-798C-A24B-9069-EC51CEFFC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687E-F1A9-3A48-85FA-A0EF6B4A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6690F-9035-8549-8750-6BF1CE1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F5A78-08BF-014F-97E2-573C2D10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8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48507-0DBF-6949-956F-6EDA1CE3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1D59-F4C7-0540-A8D1-82A99CE7C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D971F-2E59-4843-B466-B19907761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2C0-175D-324C-B551-02AF462C4E5D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BCF4D-58F3-2248-9EB5-67EDAD8DD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6A2D5-017B-8343-AAE3-D46E0C300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1CEC-C48C-4D4D-856C-85239E6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t.wikipedia.org/wiki/Star_Trek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holtorf.wordpress.com/tag/spac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transformingseminarian.blogspot.com/2012/02/doctor-who-and-borg-part-five-of-ten.html" TargetMode="Externa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y.com/listing/156362540/star-trek-birthday-party-invitation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ifi.stackexchange.com/questions/6110/has-data-ever-made-a-joke-intentionally-not-involuntarily-in-the-tng-series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2016/06/star-trek-science-space-astronomy-technology-fazeka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7M-v2R88v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bsw_6Hbwf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ashfilm.com/star-trek-discovery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freakymyfriend.blogspot.com/2013/03/star-trek-en-la-oscurida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eat_Rift_(astronomy)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r_Trek:_Phase_I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utron_sta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en.wikiquote.org/wiki/Jean-Luc_Picard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A829-491E-934B-8A58-10781A0A5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3DD1F-9D9C-5745-B6A9-C4EBEB87AD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20E23-598F-7043-97F5-788A0739B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Star Trek - Wikipedia">
            <a:extLst>
              <a:ext uri="{FF2B5EF4-FFF2-40B4-BE49-F238E27FC236}">
                <a16:creationId xmlns:a16="http://schemas.microsoft.com/office/drawing/2014/main" id="{6311D77A-39EC-194F-BADB-C80079FF09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111" l="5306" r="90816">
                        <a14:foregroundMark x1="5714" y1="55556" x2="25102" y2="37037"/>
                        <a14:foregroundMark x1="25102" y1="37037" x2="25510" y2="35926"/>
                        <a14:foregroundMark x1="47347" y1="77407" x2="47755" y2="72593"/>
                        <a14:foregroundMark x1="48163" y1="78889" x2="47959" y2="74444"/>
                        <a14:foregroundMark x1="46939" y1="82963" x2="48776" y2="75556"/>
                        <a14:foregroundMark x1="50408" y1="78519" x2="48776" y2="71111"/>
                        <a14:foregroundMark x1="51020" y1="74444" x2="51633" y2="79630"/>
                        <a14:foregroundMark x1="51020" y1="72593" x2="51020" y2="72593"/>
                        <a14:foregroundMark x1="47959" y1="83333" x2="49388" y2="81481"/>
                        <a14:foregroundMark x1="49388" y1="80370" x2="50816" y2="82593"/>
                        <a14:foregroundMark x1="89184" y1="36667" x2="90000" y2="43333"/>
                        <a14:foregroundMark x1="89388" y1="38889" x2="91020" y2="39259"/>
                        <a14:foregroundMark x1="83061" y1="29630" x2="84490" y2="32963"/>
                        <a14:foregroundMark x1="80000" y1="25185" x2="80000" y2="25185"/>
                        <a14:foregroundMark x1="82041" y1="24815" x2="82041" y2="24815"/>
                        <a14:foregroundMark x1="60204" y1="57778" x2="60204" y2="57778"/>
                        <a14:foregroundMark x1="64082" y1="56296" x2="64082" y2="56296"/>
                        <a14:foregroundMark x1="59592" y1="57037" x2="69184" y2="55926"/>
                        <a14:foregroundMark x1="25918" y1="84074" x2="30612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2344" y="3881146"/>
            <a:ext cx="3304951" cy="18190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C27642-4E05-5146-9979-942CDAAD864B}"/>
              </a:ext>
            </a:extLst>
          </p:cNvPr>
          <p:cNvSpPr/>
          <p:nvPr/>
        </p:nvSpPr>
        <p:spPr>
          <a:xfrm>
            <a:off x="6214746" y="6026875"/>
            <a:ext cx="5764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Star Trek Python : Beginner Class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294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pace | Turn the Page">
            <a:extLst>
              <a:ext uri="{FF2B5EF4-FFF2-40B4-BE49-F238E27FC236}">
                <a16:creationId xmlns:a16="http://schemas.microsoft.com/office/drawing/2014/main" id="{FBD914CF-164C-434F-843B-E4EE15E49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9149877" cy="3048000"/>
          </a:xfrm>
          <a:prstGeom prst="rect">
            <a:avLst/>
          </a:prstGeom>
        </p:spPr>
      </p:pic>
      <p:pic>
        <p:nvPicPr>
          <p:cNvPr id="8" name="Picture 7" descr="Transforming Seminarian: Doctor Who and the Borg: Part ...">
            <a:extLst>
              <a:ext uri="{FF2B5EF4-FFF2-40B4-BE49-F238E27FC236}">
                <a16:creationId xmlns:a16="http://schemas.microsoft.com/office/drawing/2014/main" id="{6C5CBCBC-9EF4-6246-89DA-1F8E9CC24E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90282" y="-9812"/>
            <a:ext cx="4501718" cy="343881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3DCA81-7F54-A14A-9C04-E7E62366D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2806339"/>
            <a:ext cx="12192000" cy="414669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11EC9E-E302-2C46-93D6-0E16B81E7E89}"/>
              </a:ext>
            </a:extLst>
          </p:cNvPr>
          <p:cNvSpPr/>
          <p:nvPr/>
        </p:nvSpPr>
        <p:spPr>
          <a:xfrm>
            <a:off x="0" y="0"/>
            <a:ext cx="35958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Using a join instead </a:t>
            </a:r>
          </a:p>
          <a:p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of an f-string</a:t>
            </a:r>
          </a:p>
        </p:txBody>
      </p:sp>
    </p:spTree>
    <p:extLst>
      <p:ext uri="{BB962C8B-B14F-4D97-AF65-F5344CB8AC3E}">
        <p14:creationId xmlns:p14="http://schemas.microsoft.com/office/powerpoint/2010/main" val="254259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97C4-87E2-49A4-9E8C-D7F9455A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/>
              <a:t>Whitespace and rstrip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C9F0-5F0C-4247-ADA7-5377A450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36" y="2003621"/>
            <a:ext cx="4121584" cy="4050792"/>
          </a:xfrm>
        </p:spPr>
        <p:txBody>
          <a:bodyPr/>
          <a:lstStyle/>
          <a:p>
            <a:r>
              <a:rPr lang="en-CA" dirty="0"/>
              <a:t>\n</a:t>
            </a:r>
          </a:p>
          <a:p>
            <a:r>
              <a:rPr lang="en-CA" dirty="0"/>
              <a:t>\t</a:t>
            </a:r>
          </a:p>
          <a:p>
            <a:r>
              <a:rPr lang="en-CA" dirty="0"/>
              <a:t>.</a:t>
            </a:r>
            <a:r>
              <a:rPr lang="en-CA" dirty="0" err="1"/>
              <a:t>rstrip</a:t>
            </a:r>
            <a:r>
              <a:rPr lang="en-CA" dirty="0"/>
              <a:t>()</a:t>
            </a:r>
          </a:p>
          <a:p>
            <a:r>
              <a:rPr lang="en-CA" dirty="0"/>
              <a:t>.</a:t>
            </a:r>
            <a:r>
              <a:rPr lang="en-CA" dirty="0" err="1"/>
              <a:t>lstrip</a:t>
            </a:r>
            <a:r>
              <a:rPr lang="en-CA" dirty="0"/>
              <a:t>()</a:t>
            </a:r>
          </a:p>
          <a:p>
            <a:r>
              <a:rPr lang="en-CA" dirty="0"/>
              <a:t>.strip()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15096F-C672-AC4C-8A1F-E2EF67AF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28" y="1885834"/>
            <a:ext cx="9449489" cy="42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0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D48ED-4C14-4FE6-8592-E1400808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Integers and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79F4-137D-4CF9-8C37-F1BA14F1D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r>
              <a:rPr lang="en-CA" sz="3200" dirty="0">
                <a:solidFill>
                  <a:srgbClr val="FFFFFF"/>
                </a:solidFill>
              </a:rPr>
              <a:t>Integers are whole numbers</a:t>
            </a:r>
          </a:p>
          <a:p>
            <a:r>
              <a:rPr lang="en-CA" sz="3200" dirty="0">
                <a:solidFill>
                  <a:srgbClr val="FFFFFF"/>
                </a:solidFill>
              </a:rPr>
              <a:t>Floats are fractions (numbers with a decimal)</a:t>
            </a:r>
          </a:p>
          <a:p>
            <a:r>
              <a:rPr lang="en-CA" sz="3200" dirty="0">
                <a:solidFill>
                  <a:srgbClr val="FFFFFF"/>
                </a:solidFill>
              </a:rPr>
              <a:t>Addition +</a:t>
            </a:r>
          </a:p>
          <a:p>
            <a:r>
              <a:rPr lang="en-CA" sz="3200" dirty="0">
                <a:solidFill>
                  <a:srgbClr val="FFFFFF"/>
                </a:solidFill>
              </a:rPr>
              <a:t>Subtraction –</a:t>
            </a:r>
          </a:p>
          <a:p>
            <a:r>
              <a:rPr lang="en-CA" sz="3200" dirty="0">
                <a:solidFill>
                  <a:srgbClr val="FFFFFF"/>
                </a:solidFill>
              </a:rPr>
              <a:t>Multiplication *</a:t>
            </a:r>
          </a:p>
          <a:p>
            <a:r>
              <a:rPr lang="en-CA" sz="3200" dirty="0">
                <a:solidFill>
                  <a:srgbClr val="FFFFFF"/>
                </a:solidFill>
              </a:rPr>
              <a:t>Division /</a:t>
            </a:r>
          </a:p>
          <a:p>
            <a:r>
              <a:rPr lang="en-CA" sz="3200" dirty="0">
                <a:solidFill>
                  <a:srgbClr val="FFFFFF"/>
                </a:solidFill>
              </a:rPr>
              <a:t>Exponents **</a:t>
            </a:r>
          </a:p>
          <a:p>
            <a:r>
              <a:rPr lang="en-CA" sz="3200" dirty="0">
                <a:solidFill>
                  <a:srgbClr val="FFFFFF"/>
                </a:solidFill>
              </a:rPr>
              <a:t>Order of operation </a:t>
            </a:r>
          </a:p>
        </p:txBody>
      </p:sp>
    </p:spTree>
    <p:extLst>
      <p:ext uri="{BB962C8B-B14F-4D97-AF65-F5344CB8AC3E}">
        <p14:creationId xmlns:p14="http://schemas.microsoft.com/office/powerpoint/2010/main" val="2870935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48ED-4C14-4FE6-8592-E1400808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Integers and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79F4-137D-4CF9-8C37-F1BA14F1D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604"/>
            <a:ext cx="5730477" cy="4050792"/>
          </a:xfrm>
        </p:spPr>
        <p:txBody>
          <a:bodyPr>
            <a:normAutofit/>
          </a:bodyPr>
          <a:lstStyle/>
          <a:p>
            <a:r>
              <a:rPr lang="en-CA" sz="3600" dirty="0"/>
              <a:t>These can be confused with strings, hence the (str) function</a:t>
            </a:r>
          </a:p>
          <a:p>
            <a:r>
              <a:rPr lang="en-CA" sz="3600" dirty="0"/>
              <a:t>This is not needed when using a f-string</a:t>
            </a:r>
          </a:p>
        </p:txBody>
      </p:sp>
      <p:pic>
        <p:nvPicPr>
          <p:cNvPr id="6" name="Picture 5" descr="Star Trek Birthday Party Invitations Vintage Star Trek">
            <a:extLst>
              <a:ext uri="{FF2B5EF4-FFF2-40B4-BE49-F238E27FC236}">
                <a16:creationId xmlns:a16="http://schemas.microsoft.com/office/drawing/2014/main" id="{1A763E17-9A4B-FF42-A8BD-6495ED7175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096001" y="-1"/>
            <a:ext cx="6100018" cy="6891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41D07-8E93-4DCA-881A-FD631B62E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6009"/>
            <a:ext cx="9148606" cy="16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2E7CF-F47E-FC40-9801-C818E427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Underscore in numbers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5A79-3562-864D-BF86-830A0F366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Makes large numbers easier to read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7125A6F-5B24-5D44-AD24-0F7E08E0C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55" y="4908161"/>
            <a:ext cx="7773489" cy="11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0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57D9A-4002-5F4B-B021-58957036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Multiple assignment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83798E-591B-3846-A83B-560918C72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7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C523-9766-0648-8829-5174C491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ar trek - Has Data ever made a joke intentionally (not ...">
            <a:extLst>
              <a:ext uri="{FF2B5EF4-FFF2-40B4-BE49-F238E27FC236}">
                <a16:creationId xmlns:a16="http://schemas.microsoft.com/office/drawing/2014/main" id="{3A9D9082-7A86-084D-8CF4-A5965F71A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6" y="0"/>
            <a:ext cx="12162263" cy="766222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988F11-86E5-E149-A173-34071F549A7F}"/>
              </a:ext>
            </a:extLst>
          </p:cNvPr>
          <p:cNvSpPr/>
          <p:nvPr/>
        </p:nvSpPr>
        <p:spPr>
          <a:xfrm>
            <a:off x="1155168" y="2967335"/>
            <a:ext cx="9881680" cy="2585323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 for participating!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 hope you had fun and learned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lot of neat things about Python!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3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C72C-39C8-B14F-897B-206F6515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‘Star Trek’ Is Right About Almost Everything">
            <a:extLst>
              <a:ext uri="{FF2B5EF4-FFF2-40B4-BE49-F238E27FC236}">
                <a16:creationId xmlns:a16="http://schemas.microsoft.com/office/drawing/2014/main" id="{6657F10E-D1F6-7C4A-8437-19E2C3F25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623" t="-6940"/>
          <a:stretch/>
        </p:blipFill>
        <p:spPr>
          <a:xfrm>
            <a:off x="-75964" y="-475989"/>
            <a:ext cx="12267964" cy="733398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C63BFC-35D5-F047-A9EC-A02CFF6B342D}"/>
              </a:ext>
            </a:extLst>
          </p:cNvPr>
          <p:cNvSpPr/>
          <p:nvPr/>
        </p:nvSpPr>
        <p:spPr>
          <a:xfrm>
            <a:off x="458685" y="5568867"/>
            <a:ext cx="7848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Variables are containers that have names and hold variables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85386-FA3E-8347-BC48-1AFD66627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827" y="6141366"/>
            <a:ext cx="4699114" cy="7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2 Amazing Facts about SPACE - Random Facts - YouTube">
            <a:extLst>
              <a:ext uri="{FF2B5EF4-FFF2-40B4-BE49-F238E27FC236}">
                <a16:creationId xmlns:a16="http://schemas.microsoft.com/office/drawing/2014/main" id="{5B1319E6-AE83-E14D-B973-CEEF537A66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3E4651-B043-F148-8947-2850F628A358}"/>
              </a:ext>
            </a:extLst>
          </p:cNvPr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>
                <a:ln w="12700" cmpd="sng">
                  <a:solidFill>
                    <a:schemeClr val="accent4"/>
                  </a:solidFill>
                  <a:prstDash val="solid"/>
                </a:ln>
              </a:rPr>
              <a:t>What is Python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8E891D-21D6-9C4D-BAD8-E8DE46382A1C}"/>
              </a:ext>
            </a:extLst>
          </p:cNvPr>
          <p:cNvSpPr txBox="1">
            <a:spLocks/>
          </p:cNvSpPr>
          <p:nvPr/>
        </p:nvSpPr>
        <p:spPr>
          <a:xfrm>
            <a:off x="655321" y="2575033"/>
            <a:ext cx="5223528" cy="39178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 is an interpreted, interactive, object-oriented programming language. 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incorporates modules, exceptions, dynamic typing, very high level dynamic data types, and classes. 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 combines remarkable power with very clear syntax. It has interfaces to many system calls and libraries, as well as to various window systems, and is extensible in C or C++. 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also usable as an extension language for applications that need a programmable interface. </a:t>
            </a:r>
          </a:p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Finally, Python is portable: it runs on many Unix variants, on the Mac, and on Windows 2000 and later.</a:t>
            </a:r>
          </a:p>
        </p:txBody>
      </p:sp>
    </p:spTree>
    <p:extLst>
      <p:ext uri="{BB962C8B-B14F-4D97-AF65-F5344CB8AC3E}">
        <p14:creationId xmlns:p14="http://schemas.microsoft.com/office/powerpoint/2010/main" val="191190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Young Stars in This Beautiful Cluster Formed Together ...">
            <a:extLst>
              <a:ext uri="{FF2B5EF4-FFF2-40B4-BE49-F238E27FC236}">
                <a16:creationId xmlns:a16="http://schemas.microsoft.com/office/drawing/2014/main" id="{7FB7DC72-AB26-F54E-A32A-1DECD1120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CC24E5-915F-4B4C-BEAB-77368DEB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Variables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55E63D-43DA-8743-A67F-10549C1957DB}"/>
              </a:ext>
            </a:extLst>
          </p:cNvPr>
          <p:cNvSpPr txBox="1">
            <a:spLocks/>
          </p:cNvSpPr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Variables cant start with a number</a:t>
            </a:r>
          </a:p>
          <a:p>
            <a:r>
              <a:rPr lang="en-US" dirty="0">
                <a:solidFill>
                  <a:srgbClr val="FFFFFF"/>
                </a:solidFill>
              </a:rPr>
              <a:t>Variables cant have spaces</a:t>
            </a:r>
          </a:p>
          <a:p>
            <a:r>
              <a:rPr lang="en-US" dirty="0">
                <a:solidFill>
                  <a:srgbClr val="FFFFFF"/>
                </a:solidFill>
              </a:rPr>
              <a:t>Variable names cant be reserved Python commands </a:t>
            </a:r>
          </a:p>
        </p:txBody>
      </p:sp>
    </p:spTree>
    <p:extLst>
      <p:ext uri="{BB962C8B-B14F-4D97-AF65-F5344CB8AC3E}">
        <p14:creationId xmlns:p14="http://schemas.microsoft.com/office/powerpoint/2010/main" val="299375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72D5-1CFD-2946-8D6D-3FE41CCA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Variables can be used in different 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FFB68-B55C-B447-BF59-CCD41C7A5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681038"/>
            <a:ext cx="4198938" cy="369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BBC85D-D3F1-5F48-A953-09307224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38" y="681038"/>
            <a:ext cx="3106738" cy="26924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0D4806-2791-DE43-9C04-CBC4E845C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38" y="3455988"/>
            <a:ext cx="3106738" cy="2717800"/>
          </a:xfrm>
          <a:prstGeom prst="rect">
            <a:avLst/>
          </a:prstGeom>
        </p:spPr>
      </p:pic>
      <p:pic>
        <p:nvPicPr>
          <p:cNvPr id="4" name="Content Placeholder 3" descr="Star Trek: Discovery: 11 Things We Learned [TCA 2016]">
            <a:extLst>
              <a:ext uri="{FF2B5EF4-FFF2-40B4-BE49-F238E27FC236}">
                <a16:creationId xmlns:a16="http://schemas.microsoft.com/office/drawing/2014/main" id="{B31D7972-B6E7-E644-85A4-D5EB1E3C5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2150" y="4454525"/>
            <a:ext cx="4198938" cy="1717675"/>
          </a:xfrm>
        </p:spPr>
      </p:pic>
    </p:spTree>
    <p:extLst>
      <p:ext uri="{BB962C8B-B14F-4D97-AF65-F5344CB8AC3E}">
        <p14:creationId xmlns:p14="http://schemas.microsoft.com/office/powerpoint/2010/main" val="305678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E7A0-BD40-4927-8A1A-90A898D5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/>
              <a:t>Variables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DD5F6-85CE-48CA-B809-83F022E4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3538" cy="4351338"/>
          </a:xfrm>
        </p:spPr>
        <p:txBody>
          <a:bodyPr/>
          <a:lstStyle/>
          <a:p>
            <a:r>
              <a:rPr lang="en-CA"/>
              <a:t>Variables are containers that hold information</a:t>
            </a:r>
            <a:endParaRPr lang="en-CA" dirty="0"/>
          </a:p>
        </p:txBody>
      </p:sp>
      <p:sp>
        <p:nvSpPr>
          <p:cNvPr id="4" name="AutoShape 2" descr="https://moodle.cambriancollege.ca/pluginfile.php/962827/mod_page/content/3/mod1%20%282%29.PNG">
            <a:extLst>
              <a:ext uri="{FF2B5EF4-FFF2-40B4-BE49-F238E27FC236}">
                <a16:creationId xmlns:a16="http://schemas.microsoft.com/office/drawing/2014/main" id="{083E4F29-870B-4A78-9C94-363C5F41A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5079534" cy="507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64BD8-EEDC-466B-8EDA-91145BBA2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3" r="-3243"/>
          <a:stretch/>
        </p:blipFill>
        <p:spPr>
          <a:xfrm>
            <a:off x="649827" y="3141663"/>
            <a:ext cx="6313333" cy="657605"/>
          </a:xfrm>
          <a:prstGeom prst="rect">
            <a:avLst/>
          </a:prstGeom>
        </p:spPr>
      </p:pic>
      <p:pic>
        <p:nvPicPr>
          <p:cNvPr id="14" name="Picture 13" descr="&quot;STAR TREK: En la Oscuridad&quot; ~ Be Freaky my friend">
            <a:extLst>
              <a:ext uri="{FF2B5EF4-FFF2-40B4-BE49-F238E27FC236}">
                <a16:creationId xmlns:a16="http://schemas.microsoft.com/office/drawing/2014/main" id="{7AB38B68-1D64-5542-A189-ED49C7FAC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170111" y="340518"/>
            <a:ext cx="443033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5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eat Rift (astronomy) - Wikipedia">
            <a:extLst>
              <a:ext uri="{FF2B5EF4-FFF2-40B4-BE49-F238E27FC236}">
                <a16:creationId xmlns:a16="http://schemas.microsoft.com/office/drawing/2014/main" id="{284C0024-C902-F947-9087-54026A4E65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20469" y="-110281"/>
            <a:ext cx="6316469" cy="4358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FC314-76CE-418B-8082-45AE98597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35" y="643467"/>
            <a:ext cx="5287927" cy="328021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CDCE4-EACA-4CB0-B513-0CAE618E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86162"/>
          </a:xfrm>
        </p:spPr>
        <p:txBody>
          <a:bodyPr anchor="t">
            <a:normAutofit/>
          </a:bodyPr>
          <a:lstStyle/>
          <a:p>
            <a:r>
              <a:rPr lang="en-CA" sz="3400">
                <a:solidFill>
                  <a:schemeClr val="bg1"/>
                </a:solidFill>
              </a:rPr>
              <a:t>Strings and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7A817-80CD-4E2E-8044-92F21170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3"/>
            <a:ext cx="4930626" cy="1586163"/>
          </a:xfrm>
        </p:spPr>
        <p:txBody>
          <a:bodyPr>
            <a:normAutofit/>
          </a:bodyPr>
          <a:lstStyle/>
          <a:p>
            <a:r>
              <a:rPr lang="en-CA" sz="1900">
                <a:solidFill>
                  <a:schemeClr val="bg1"/>
                </a:solidFill>
              </a:rPr>
              <a:t>Strings are basically text (unlike numbers, code, etc)</a:t>
            </a:r>
          </a:p>
          <a:p>
            <a:r>
              <a:rPr lang="en-CA" sz="1900">
                <a:solidFill>
                  <a:schemeClr val="bg1"/>
                </a:solidFill>
              </a:rPr>
              <a:t>Strings can have a single ‘’ or double “” quote</a:t>
            </a:r>
          </a:p>
          <a:p>
            <a:r>
              <a:rPr lang="en-CA" sz="1900">
                <a:solidFill>
                  <a:schemeClr val="bg1"/>
                </a:solidFill>
              </a:rPr>
              <a:t>Strings can be formatted and combined </a:t>
            </a:r>
          </a:p>
          <a:p>
            <a:endParaRPr lang="en-CA" sz="190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896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6539-2E06-524E-B8A9-DD1E5325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E563E-078E-C946-A065-CC4BDCBDD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0"/>
            <a:ext cx="10058400" cy="6858000"/>
          </a:xfrm>
        </p:spPr>
      </p:pic>
      <p:pic>
        <p:nvPicPr>
          <p:cNvPr id="4" name="Picture 3" descr="Star Trek: Phase II - Wikipedia">
            <a:extLst>
              <a:ext uri="{FF2B5EF4-FFF2-40B4-BE49-F238E27FC236}">
                <a16:creationId xmlns:a16="http://schemas.microsoft.com/office/drawing/2014/main" id="{3FE4B45F-0878-1748-8245-2F8098F63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29267" y="1663124"/>
            <a:ext cx="4236957" cy="41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4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utron star - Wikipedia">
            <a:extLst>
              <a:ext uri="{FF2B5EF4-FFF2-40B4-BE49-F238E27FC236}">
                <a16:creationId xmlns:a16="http://schemas.microsoft.com/office/drawing/2014/main" id="{145FCD1B-0BC6-6145-816A-4B74699F1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-23091"/>
            <a:ext cx="8001321" cy="3754582"/>
          </a:xfrm>
          <a:prstGeom prst="rect">
            <a:avLst/>
          </a:prstGeom>
        </p:spPr>
      </p:pic>
      <p:pic>
        <p:nvPicPr>
          <p:cNvPr id="9" name="Picture 8" descr="Jean-Luc Picard - Wikiquote">
            <a:extLst>
              <a:ext uri="{FF2B5EF4-FFF2-40B4-BE49-F238E27FC236}">
                <a16:creationId xmlns:a16="http://schemas.microsoft.com/office/drawing/2014/main" id="{67B5DA24-50C5-AC44-8FF8-109769754C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01321" y="0"/>
            <a:ext cx="4190679" cy="375458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CECF51-1733-1747-BB77-BFEBFDBBE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3403600"/>
            <a:ext cx="12192000" cy="34544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5623A7F-1AD9-DF4C-8F50-26919404D7F1}"/>
              </a:ext>
            </a:extLst>
          </p:cNvPr>
          <p:cNvSpPr/>
          <p:nvPr/>
        </p:nvSpPr>
        <p:spPr>
          <a:xfrm>
            <a:off x="116643" y="0"/>
            <a:ext cx="33838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Using f-strings</a:t>
            </a:r>
          </a:p>
          <a:p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(formatted strings)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19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300</Words>
  <Application>Microsoft Macintosh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Variables</vt:lpstr>
      <vt:lpstr>Variables can be used in different ways</vt:lpstr>
      <vt:lpstr>Variables</vt:lpstr>
      <vt:lpstr>Strings and formatting</vt:lpstr>
      <vt:lpstr>PowerPoint Presentation</vt:lpstr>
      <vt:lpstr>PowerPoint Presentation</vt:lpstr>
      <vt:lpstr>PowerPoint Presentation</vt:lpstr>
      <vt:lpstr>Whitespace and rstrip</vt:lpstr>
      <vt:lpstr>Integers and floats</vt:lpstr>
      <vt:lpstr>Integers and floats</vt:lpstr>
      <vt:lpstr>Underscore in numbers </vt:lpstr>
      <vt:lpstr>Multiple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Sidney Shapiro</dc:creator>
  <cp:lastModifiedBy>SIDNEY SHAPIRO</cp:lastModifiedBy>
  <cp:revision>5</cp:revision>
  <dcterms:created xsi:type="dcterms:W3CDTF">2020-03-18T17:56:47Z</dcterms:created>
  <dcterms:modified xsi:type="dcterms:W3CDTF">2022-12-13T14:54:32Z</dcterms:modified>
</cp:coreProperties>
</file>